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  <p:sldId id="262" r:id="rId5"/>
    <p:sldId id="266" r:id="rId6"/>
    <p:sldId id="267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3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2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5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0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7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1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6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2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5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6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8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2E1D1-A1B3-406C-B681-C2F9C49FD7D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3113A-3FEA-4BA7-BC5D-6ABBF6AD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90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738">
              <a:schemeClr val="accent6">
                <a:lumMod val="50000"/>
              </a:schemeClr>
            </a:gs>
            <a:gs pos="0">
              <a:schemeClr val="tx1"/>
            </a:gs>
            <a:gs pos="74000">
              <a:schemeClr val="accent6">
                <a:lumMod val="50000"/>
              </a:schemeClr>
            </a:gs>
            <a:gs pos="83000">
              <a:schemeClr val="accent6">
                <a:lumMod val="50000"/>
              </a:schemeClr>
            </a:gs>
            <a:gs pos="10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C1B3E99-9D18-D180-C410-B640C035C9C2}"/>
              </a:ext>
            </a:extLst>
          </p:cNvPr>
          <p:cNvSpPr txBox="1"/>
          <p:nvPr/>
        </p:nvSpPr>
        <p:spPr>
          <a:xfrm>
            <a:off x="595618" y="1526796"/>
            <a:ext cx="111993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Between:</a:t>
            </a:r>
            <a:r>
              <a:rPr lang="en-US" sz="40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		</a:t>
            </a:r>
          </a:p>
          <a:p>
            <a:endParaRPr lang="en-US" sz="4000" b="1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  <a:p>
            <a:r>
              <a:rPr lang="en-US" sz="40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def. 	at, into or across the space separating 				two objects, people or times</a:t>
            </a:r>
          </a:p>
        </p:txBody>
      </p:sp>
    </p:spTree>
    <p:extLst>
      <p:ext uri="{BB962C8B-B14F-4D97-AF65-F5344CB8AC3E}">
        <p14:creationId xmlns:p14="http://schemas.microsoft.com/office/powerpoint/2010/main" val="328120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AEA8A-0988-0181-66D2-8690B8BF5C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C3D4FE-2E25-CBDE-6C5D-288C2482B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tree with roots and text&#10;&#10;Description automatically generated">
            <a:extLst>
              <a:ext uri="{FF2B5EF4-FFF2-40B4-BE49-F238E27FC236}">
                <a16:creationId xmlns:a16="http://schemas.microsoft.com/office/drawing/2014/main" id="{915BED33-2C45-9C04-EE31-553CB5805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64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738">
              <a:schemeClr val="accent6">
                <a:lumMod val="50000"/>
              </a:schemeClr>
            </a:gs>
            <a:gs pos="0">
              <a:schemeClr val="tx1"/>
            </a:gs>
            <a:gs pos="74000">
              <a:schemeClr val="accent6">
                <a:lumMod val="50000"/>
              </a:schemeClr>
            </a:gs>
            <a:gs pos="83000">
              <a:schemeClr val="accent6">
                <a:lumMod val="50000"/>
              </a:schemeClr>
            </a:gs>
            <a:gs pos="10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ree with roots and text&#10;&#10;Description automatically generated">
            <a:extLst>
              <a:ext uri="{FF2B5EF4-FFF2-40B4-BE49-F238E27FC236}">
                <a16:creationId xmlns:a16="http://schemas.microsoft.com/office/drawing/2014/main" id="{915BED33-2C45-9C04-EE31-553CB5805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688" y="5735636"/>
            <a:ext cx="1995312" cy="1122363"/>
          </a:xfrm>
          <a:prstGeom prst="rect">
            <a:avLst/>
          </a:prstGeom>
          <a:effectLst>
            <a:reflection blurRad="977900" stA="45000" endPos="65000" dist="50800" dir="5400000" sy="-100000" algn="bl" rotWithShape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FCADE7-E07D-2984-62FF-FB212B4FAF88}"/>
              </a:ext>
            </a:extLst>
          </p:cNvPr>
          <p:cNvSpPr txBox="1"/>
          <p:nvPr/>
        </p:nvSpPr>
        <p:spPr>
          <a:xfrm>
            <a:off x="518833" y="284347"/>
            <a:ext cx="109489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God Often Uses The “In Between Places Of Our Life To Form Us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Vs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35C9D-4BC3-F58C-F7F5-A7593E5553CB}"/>
              </a:ext>
            </a:extLst>
          </p:cNvPr>
          <p:cNvSpPr txBox="1"/>
          <p:nvPr/>
        </p:nvSpPr>
        <p:spPr>
          <a:xfrm>
            <a:off x="661446" y="2326499"/>
            <a:ext cx="113646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When we are “In Between” God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Purifies 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Blesses 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Protects 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Prepares 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1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738">
              <a:schemeClr val="accent6">
                <a:lumMod val="50000"/>
              </a:schemeClr>
            </a:gs>
            <a:gs pos="0">
              <a:schemeClr val="tx1"/>
            </a:gs>
            <a:gs pos="74000">
              <a:schemeClr val="accent6">
                <a:lumMod val="50000"/>
              </a:schemeClr>
            </a:gs>
            <a:gs pos="83000">
              <a:schemeClr val="accent6">
                <a:lumMod val="50000"/>
              </a:schemeClr>
            </a:gs>
            <a:gs pos="10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ree with roots and text&#10;&#10;Description automatically generated">
            <a:extLst>
              <a:ext uri="{FF2B5EF4-FFF2-40B4-BE49-F238E27FC236}">
                <a16:creationId xmlns:a16="http://schemas.microsoft.com/office/drawing/2014/main" id="{915BED33-2C45-9C04-EE31-553CB5805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688" y="5735636"/>
            <a:ext cx="1995312" cy="1122363"/>
          </a:xfrm>
          <a:prstGeom prst="rect">
            <a:avLst/>
          </a:prstGeom>
          <a:effectLst>
            <a:reflection blurRad="977900" stA="45000" endPos="65000" dist="50800" dir="5400000" sy="-100000" algn="bl" rotWithShape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FCADE7-E07D-2984-62FF-FB212B4FAF88}"/>
              </a:ext>
            </a:extLst>
          </p:cNvPr>
          <p:cNvSpPr txBox="1"/>
          <p:nvPr/>
        </p:nvSpPr>
        <p:spPr>
          <a:xfrm>
            <a:off x="-61384" y="174302"/>
            <a:ext cx="11255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Sometimes What We Think Of As Circumstances Is A Divine Appointment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Vs 11-17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35C9D-4BC3-F58C-F7F5-A7593E5553CB}"/>
              </a:ext>
            </a:extLst>
          </p:cNvPr>
          <p:cNvSpPr txBox="1"/>
          <p:nvPr/>
        </p:nvSpPr>
        <p:spPr>
          <a:xfrm>
            <a:off x="623943" y="2289365"/>
            <a:ext cx="11255728" cy="468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“Experiencing God”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Henry Blackaby </a:t>
            </a:r>
          </a:p>
          <a:p>
            <a:pPr algn="ctr"/>
            <a:endParaRPr lang="en-US" sz="1050" b="1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b="1" i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God is always at work around you.</a:t>
            </a:r>
            <a:endParaRPr lang="en-US" sz="3600" b="1" dirty="0">
              <a:effectLst/>
              <a:latin typeface="Franklin Gothic Heavy" panose="020B09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b="1" i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God pursues a continuing relationship with you 				that is real and personal. </a:t>
            </a:r>
            <a:endParaRPr lang="en-US" sz="3600" b="1" dirty="0">
              <a:effectLst/>
              <a:latin typeface="Franklin Gothic Heavy" panose="020B09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b="1" i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God invites you to become involved with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b="1" i="1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			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Him in His work. </a:t>
            </a:r>
            <a:endParaRPr lang="en-US" sz="3600" b="1" dirty="0">
              <a:effectLst/>
              <a:latin typeface="Franklin Gothic Heavy" panose="020B0903020102020204" pitchFamily="34" charset="0"/>
              <a:ea typeface="Times New Roman" panose="02020603050405020304" pitchFamily="18" charset="0"/>
            </a:endParaRPr>
          </a:p>
          <a:p>
            <a:endParaRPr lang="en-US" sz="3600" b="1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7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738">
              <a:schemeClr val="accent6">
                <a:lumMod val="50000"/>
              </a:schemeClr>
            </a:gs>
            <a:gs pos="0">
              <a:schemeClr val="tx1"/>
            </a:gs>
            <a:gs pos="74000">
              <a:schemeClr val="accent6">
                <a:lumMod val="50000"/>
              </a:schemeClr>
            </a:gs>
            <a:gs pos="83000">
              <a:schemeClr val="accent6">
                <a:lumMod val="50000"/>
              </a:schemeClr>
            </a:gs>
            <a:gs pos="10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ree with roots and text&#10;&#10;Description automatically generated">
            <a:extLst>
              <a:ext uri="{FF2B5EF4-FFF2-40B4-BE49-F238E27FC236}">
                <a16:creationId xmlns:a16="http://schemas.microsoft.com/office/drawing/2014/main" id="{915BED33-2C45-9C04-EE31-553CB5805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688" y="5735636"/>
            <a:ext cx="1995312" cy="1122363"/>
          </a:xfrm>
          <a:prstGeom prst="rect">
            <a:avLst/>
          </a:prstGeom>
          <a:effectLst>
            <a:reflection blurRad="977900" stA="45000" endPos="65000" dist="50800" dir="5400000" sy="-100000" algn="bl" rotWithShape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FCADE7-E07D-2984-62FF-FB212B4FAF88}"/>
              </a:ext>
            </a:extLst>
          </p:cNvPr>
          <p:cNvSpPr txBox="1"/>
          <p:nvPr/>
        </p:nvSpPr>
        <p:spPr>
          <a:xfrm>
            <a:off x="400089" y="815236"/>
            <a:ext cx="11255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Characteristics Of A Divine Appointment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35C9D-4BC3-F58C-F7F5-A7593E5553CB}"/>
              </a:ext>
            </a:extLst>
          </p:cNvPr>
          <p:cNvSpPr txBox="1"/>
          <p:nvPr/>
        </p:nvSpPr>
        <p:spPr>
          <a:xfrm>
            <a:off x="581216" y="2592605"/>
            <a:ext cx="112557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Takes place in a vulnerable/unexpected  moment   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Turns your distress into worship		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Your Perspective is changed			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Fear is turned into Faith			</a:t>
            </a:r>
            <a:endParaRPr lang="en-US" sz="3600" dirty="0">
              <a:effectLst/>
              <a:latin typeface="Franklin Gothic Heavy" panose="020B09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God's grace is revealed</a:t>
            </a:r>
            <a:r>
              <a:rPr lang="en-US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			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5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738">
              <a:schemeClr val="accent6">
                <a:lumMod val="50000"/>
              </a:schemeClr>
            </a:gs>
            <a:gs pos="0">
              <a:schemeClr val="tx1"/>
            </a:gs>
            <a:gs pos="74000">
              <a:schemeClr val="accent6">
                <a:lumMod val="50000"/>
              </a:schemeClr>
            </a:gs>
            <a:gs pos="83000">
              <a:schemeClr val="accent6">
                <a:lumMod val="50000"/>
              </a:schemeClr>
            </a:gs>
            <a:gs pos="10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ree with roots and text&#10;&#10;Description automatically generated">
            <a:extLst>
              <a:ext uri="{FF2B5EF4-FFF2-40B4-BE49-F238E27FC236}">
                <a16:creationId xmlns:a16="http://schemas.microsoft.com/office/drawing/2014/main" id="{915BED33-2C45-9C04-EE31-553CB5805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688" y="5735636"/>
            <a:ext cx="1995312" cy="1122363"/>
          </a:xfrm>
          <a:prstGeom prst="rect">
            <a:avLst/>
          </a:prstGeom>
          <a:effectLst>
            <a:reflection blurRad="977900" stA="45000" endPos="65000" dist="50800" dir="5400000" sy="-100000" algn="bl" rotWithShape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FCADE7-E07D-2984-62FF-FB212B4FAF88}"/>
              </a:ext>
            </a:extLst>
          </p:cNvPr>
          <p:cNvSpPr txBox="1"/>
          <p:nvPr/>
        </p:nvSpPr>
        <p:spPr>
          <a:xfrm>
            <a:off x="400089" y="359370"/>
            <a:ext cx="11255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An Encounter With God Requires We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Respond In Faith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35C9D-4BC3-F58C-F7F5-A7593E5553CB}"/>
              </a:ext>
            </a:extLst>
          </p:cNvPr>
          <p:cNvSpPr txBox="1"/>
          <p:nvPr/>
        </p:nvSpPr>
        <p:spPr>
          <a:xfrm>
            <a:off x="556049" y="1772502"/>
            <a:ext cx="112557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Honored God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	&gt;Set up a memorial altar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	&gt;Offered a sacrifice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	&gt;</a:t>
            </a:r>
            <a:r>
              <a:rPr lang="en-US" sz="3600" b="1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Named the place of meeting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Committed Himself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	&gt;The Lord will be MY GOD</a:t>
            </a:r>
            <a:br>
              <a:rPr lang="en-US" sz="3600" b="1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	&gt;Made the place significant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effectLst/>
                <a:latin typeface="Franklin Gothic Heavy" panose="020B0903020102020204" pitchFamily="34" charset="0"/>
                <a:ea typeface="Times New Roman" panose="02020603050405020304" pitchFamily="18" charset="0"/>
              </a:rPr>
              <a:t>	&gt;Made an ongoing </a:t>
            </a:r>
            <a:r>
              <a:rPr lang="en-US" sz="3600" b="1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</a:rPr>
              <a:t>personal offering</a:t>
            </a:r>
            <a:r>
              <a:rPr lang="en-US" sz="1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		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54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738">
              <a:schemeClr val="accent6">
                <a:lumMod val="50000"/>
              </a:schemeClr>
            </a:gs>
            <a:gs pos="0">
              <a:schemeClr val="tx1"/>
            </a:gs>
            <a:gs pos="74000">
              <a:schemeClr val="accent6">
                <a:lumMod val="50000"/>
              </a:schemeClr>
            </a:gs>
            <a:gs pos="83000">
              <a:schemeClr val="accent6">
                <a:lumMod val="50000"/>
              </a:schemeClr>
            </a:gs>
            <a:gs pos="100000">
              <a:schemeClr val="accent6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ree with roots and text&#10;&#10;Description automatically generated">
            <a:extLst>
              <a:ext uri="{FF2B5EF4-FFF2-40B4-BE49-F238E27FC236}">
                <a16:creationId xmlns:a16="http://schemas.microsoft.com/office/drawing/2014/main" id="{915BED33-2C45-9C04-EE31-553CB5805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688" y="5735636"/>
            <a:ext cx="1995312" cy="1122363"/>
          </a:xfrm>
          <a:prstGeom prst="rect">
            <a:avLst/>
          </a:prstGeom>
          <a:effectLst>
            <a:reflection blurRad="977900" stA="45000" endPos="65000" dist="50800" dir="5400000" sy="-100000" algn="bl" rotWithShape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FCADE7-E07D-2984-62FF-FB212B4FAF88}"/>
              </a:ext>
            </a:extLst>
          </p:cNvPr>
          <p:cNvSpPr txBox="1"/>
          <p:nvPr/>
        </p:nvSpPr>
        <p:spPr>
          <a:xfrm>
            <a:off x="1537996" y="438539"/>
            <a:ext cx="9116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Today’s Challenge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35C9D-4BC3-F58C-F7F5-A7593E5553CB}"/>
              </a:ext>
            </a:extLst>
          </p:cNvPr>
          <p:cNvSpPr txBox="1"/>
          <p:nvPr/>
        </p:nvSpPr>
        <p:spPr>
          <a:xfrm>
            <a:off x="119743" y="1225689"/>
            <a:ext cx="119525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Where Are YOU In This Story?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Are you “in between”?		Look for God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When you see God				Listen to Him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When He speaks				Do Whatever it takes to:</a:t>
            </a:r>
          </a:p>
          <a:p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														&gt;Honor Him</a:t>
            </a:r>
          </a:p>
          <a:p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														&gt;Commit Yourself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Franklin Gothic Heavy" panose="020B0903020102020204" pitchFamily="34" charset="0"/>
              </a:rPr>
              <a:t>Today…Take A Personal Step That Honors God!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13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84</TotalTime>
  <Words>303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Heavy</vt:lpstr>
      <vt:lpstr>Helvetica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Gray, Dennis</dc:creator>
  <cp:lastModifiedBy>Gray, Dennis</cp:lastModifiedBy>
  <cp:revision>3</cp:revision>
  <dcterms:created xsi:type="dcterms:W3CDTF">2023-07-15T17:43:46Z</dcterms:created>
  <dcterms:modified xsi:type="dcterms:W3CDTF">2023-07-21T21:03:13Z</dcterms:modified>
</cp:coreProperties>
</file>